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504" autoAdjust="0"/>
  </p:normalViewPr>
  <p:slideViewPr>
    <p:cSldViewPr>
      <p:cViewPr varScale="1">
        <p:scale>
          <a:sx n="68" d="100"/>
          <a:sy n="68" d="100"/>
        </p:scale>
        <p:origin x="9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7CC4B-FD7C-450F-8700-5AFEED02EFB5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9F83A-8B57-4B48-8372-9C43DEDB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1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96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1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6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1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1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2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5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5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F83A-8B57-4B48-8372-9C43DEDBD0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ath23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2" name="Image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pic>
        <p:nvPicPr>
          <p:cNvPr id="233" name="Image2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028" y="289560"/>
            <a:ext cx="6220842" cy="4410456"/>
          </a:xfrm>
          <a:prstGeom prst="rect">
            <a:avLst/>
          </a:prstGeom>
          <a:noFill/>
        </p:spPr>
      </p:pic>
      <p:sp>
        <p:nvSpPr>
          <p:cNvPr id="234" name="Text Box234"/>
          <p:cNvSpPr txBox="1"/>
          <p:nvPr/>
        </p:nvSpPr>
        <p:spPr>
          <a:xfrm>
            <a:off x="396240" y="2366264"/>
            <a:ext cx="3033318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spc="-17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Programmable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35" name="Text Box235"/>
          <p:cNvSpPr txBox="1"/>
          <p:nvPr/>
        </p:nvSpPr>
        <p:spPr>
          <a:xfrm>
            <a:off x="396240" y="2914675"/>
            <a:ext cx="1081623" cy="5077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spc="0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Logic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36" name="Text Box236"/>
          <p:cNvSpPr txBox="1"/>
          <p:nvPr/>
        </p:nvSpPr>
        <p:spPr>
          <a:xfrm>
            <a:off x="396240" y="3463798"/>
            <a:ext cx="2270558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spc="-16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Controllers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37" name="Text Box237"/>
          <p:cNvSpPr txBox="1"/>
          <p:nvPr/>
        </p:nvSpPr>
        <p:spPr>
          <a:xfrm>
            <a:off x="396240" y="4012438"/>
            <a:ext cx="2569471" cy="50749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6"/>
              </a:lnSpc>
            </a:pPr>
            <a:r>
              <a:rPr lang="en-US" altLang="zh-CN" sz="4000" spc="-11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Introduction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38" name="Text Box238"/>
          <p:cNvSpPr txBox="1"/>
          <p:nvPr/>
        </p:nvSpPr>
        <p:spPr>
          <a:xfrm>
            <a:off x="4261993" y="5143500"/>
            <a:ext cx="7326481" cy="10363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563880" indent="-563880" algn="l" rtl="0">
              <a:lnSpc>
                <a:spcPts val="2720"/>
              </a:lnSpc>
            </a:pP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lesson,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will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delve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topic</a:t>
            </a:r>
            <a:r>
              <a:rPr lang="en-US" altLang="zh-CN" sz="24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Programmable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Logic</a:t>
            </a:r>
            <a:r>
              <a:rPr lang="en-US" altLang="zh-CN" sz="24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(PLCs)</a:t>
            </a:r>
            <a:r>
              <a:rPr lang="en-US" altLang="zh-CN" sz="24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comprehensive</a:t>
            </a:r>
            <a:r>
              <a:rPr lang="en-US" altLang="zh-CN" sz="2400" spc="54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understanding</a:t>
            </a:r>
            <a:r>
              <a:rPr lang="en-US" altLang="zh-CN" sz="2400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overview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functionality.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ath25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58" name="Image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pic>
        <p:nvPicPr>
          <p:cNvPr id="259" name="Image2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0" y="990600"/>
            <a:ext cx="7711440" cy="4876800"/>
          </a:xfrm>
          <a:prstGeom prst="rect">
            <a:avLst/>
          </a:prstGeom>
          <a:noFill/>
        </p:spPr>
      </p:pic>
      <p:sp>
        <p:nvSpPr>
          <p:cNvPr id="260" name="Text Box260"/>
          <p:cNvSpPr txBox="1"/>
          <p:nvPr/>
        </p:nvSpPr>
        <p:spPr>
          <a:xfrm>
            <a:off x="487680" y="2733700"/>
            <a:ext cx="2441525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spc="-10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Ethernet</a:t>
            </a:r>
            <a:endParaRPr lang="en-US" altLang="zh-CN" sz="5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61" name="Text Box261"/>
          <p:cNvSpPr txBox="1"/>
          <p:nvPr/>
        </p:nvSpPr>
        <p:spPr>
          <a:xfrm>
            <a:off x="487680" y="3474847"/>
            <a:ext cx="2405482" cy="685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0"/>
              </a:lnSpc>
            </a:pPr>
            <a:r>
              <a:rPr lang="en-US" altLang="zh-CN" sz="5400" spc="-12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Network</a:t>
            </a:r>
            <a:endParaRPr lang="en-US" altLang="zh-CN" sz="5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ath26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3" name="Path263"/>
          <p:cNvSpPr/>
          <p:nvPr/>
        </p:nvSpPr>
        <p:spPr>
          <a:xfrm>
            <a:off x="8290560" y="0"/>
            <a:ext cx="3901440" cy="6857999"/>
          </a:xfrm>
          <a:custGeom>
            <a:avLst/>
            <a:gdLst/>
            <a:ahLst/>
            <a:cxnLst/>
            <a:rect l="l" t="t" r="r" b="b"/>
            <a:pathLst>
              <a:path w="3901440" h="6857999">
                <a:moveTo>
                  <a:pt x="3901440" y="6857999"/>
                </a:moveTo>
                <a:lnTo>
                  <a:pt x="846837" y="6857999"/>
                </a:lnTo>
                <a:lnTo>
                  <a:pt x="0" y="3429000"/>
                </a:lnTo>
                <a:lnTo>
                  <a:pt x="846837" y="0"/>
                </a:lnTo>
                <a:lnTo>
                  <a:pt x="3901440" y="0"/>
                </a:lnTo>
                <a:lnTo>
                  <a:pt x="3901440" y="6857999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64" name="Image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135380"/>
            <a:ext cx="7281672" cy="4587240"/>
          </a:xfrm>
          <a:prstGeom prst="rect">
            <a:avLst/>
          </a:prstGeom>
          <a:noFill/>
        </p:spPr>
      </p:pic>
      <p:sp>
        <p:nvSpPr>
          <p:cNvPr id="265" name="Text Box265"/>
          <p:cNvSpPr txBox="1"/>
          <p:nvPr/>
        </p:nvSpPr>
        <p:spPr>
          <a:xfrm>
            <a:off x="9195816" y="2733700"/>
            <a:ext cx="2329692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spc="-1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Fieldbus</a:t>
            </a:r>
            <a:endParaRPr lang="en-US" altLang="zh-CN" sz="5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66" name="Text Box266"/>
          <p:cNvSpPr txBox="1"/>
          <p:nvPr/>
        </p:nvSpPr>
        <p:spPr>
          <a:xfrm>
            <a:off x="9195816" y="3474847"/>
            <a:ext cx="2405482" cy="685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0"/>
              </a:lnSpc>
            </a:pPr>
            <a:r>
              <a:rPr lang="en-US" altLang="zh-CN" sz="5400" spc="-12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Network</a:t>
            </a:r>
            <a:endParaRPr lang="en-US" altLang="zh-CN" sz="5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268" name="Text Box268"/>
          <p:cNvSpPr txBox="1"/>
          <p:nvPr/>
        </p:nvSpPr>
        <p:spPr>
          <a:xfrm>
            <a:off x="0" y="5067299"/>
            <a:ext cx="12192000" cy="1778000"/>
          </a:xfrm>
          <a:prstGeom prst="rect">
            <a:avLst/>
          </a:prstGeom>
          <a:solidFill>
            <a:srgbClr val="00A2C3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005"/>
              </a:lnSpc>
            </a:pPr>
            <a:endParaRPr/>
          </a:p>
          <a:p>
            <a:pPr marL="2877058" algn="l" rtl="0">
              <a:lnSpc>
                <a:spcPts val="4802"/>
              </a:lnSpc>
            </a:pPr>
            <a:r>
              <a:rPr lang="en-US" altLang="zh-CN" sz="4800" spc="-5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en-US" altLang="zh-CN" sz="4800" spc="19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800" spc="-16" dirty="0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Networks</a:t>
            </a:r>
            <a:endParaRPr lang="en-US" altLang="zh-CN" sz="4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ath26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70" name="Group270"/>
          <p:cNvGrpSpPr/>
          <p:nvPr/>
        </p:nvGrpSpPr>
        <p:grpSpPr>
          <a:xfrm>
            <a:off x="2097479" y="832305"/>
            <a:ext cx="1514909" cy="5193440"/>
            <a:chOff x="2097479" y="832305"/>
            <a:chExt cx="1514909" cy="5193440"/>
          </a:xfrm>
        </p:grpSpPr>
        <p:sp>
          <p:nvSpPr>
            <p:cNvPr id="271" name="Path271"/>
            <p:cNvSpPr/>
            <p:nvPr/>
          </p:nvSpPr>
          <p:spPr>
            <a:xfrm>
              <a:off x="2097479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72" name="Path272"/>
            <p:cNvSpPr/>
            <p:nvPr/>
          </p:nvSpPr>
          <p:spPr>
            <a:xfrm>
              <a:off x="2118360" y="973836"/>
              <a:ext cx="847344" cy="847344"/>
            </a:xfrm>
            <a:custGeom>
              <a:avLst/>
              <a:gdLst/>
              <a:ahLst/>
              <a:cxnLst/>
              <a:rect l="l" t="t" r="r" b="b"/>
              <a:pathLst>
                <a:path w="847344" h="847344">
                  <a:moveTo>
                    <a:pt x="0" y="423672"/>
                  </a:moveTo>
                  <a:cubicBezTo>
                    <a:pt x="0" y="189738"/>
                    <a:pt x="189738" y="0"/>
                    <a:pt x="423672" y="0"/>
                  </a:cubicBezTo>
                  <a:cubicBezTo>
                    <a:pt x="657606" y="0"/>
                    <a:pt x="847344" y="189738"/>
                    <a:pt x="847344" y="423672"/>
                  </a:cubicBezTo>
                  <a:cubicBezTo>
                    <a:pt x="847344" y="657606"/>
                    <a:pt x="657606" y="847344"/>
                    <a:pt x="423672" y="847344"/>
                  </a:cubicBezTo>
                  <a:cubicBezTo>
                    <a:pt x="189738" y="847344"/>
                    <a:pt x="0" y="657606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73" name="Path273"/>
            <p:cNvSpPr/>
            <p:nvPr/>
          </p:nvSpPr>
          <p:spPr>
            <a:xfrm>
              <a:off x="2105660" y="961136"/>
              <a:ext cx="872744" cy="872744"/>
            </a:xfrm>
            <a:custGeom>
              <a:avLst/>
              <a:gdLst/>
              <a:ahLst/>
              <a:cxnLst/>
              <a:rect l="l" t="t" r="r" b="b"/>
              <a:pathLst>
                <a:path w="872744" h="872744">
                  <a:moveTo>
                    <a:pt x="12700" y="436372"/>
                  </a:moveTo>
                  <a:cubicBezTo>
                    <a:pt x="12700" y="202438"/>
                    <a:pt x="202438" y="12700"/>
                    <a:pt x="436372" y="12700"/>
                  </a:cubicBezTo>
                  <a:cubicBezTo>
                    <a:pt x="670306" y="12700"/>
                    <a:pt x="860044" y="202438"/>
                    <a:pt x="860044" y="436372"/>
                  </a:cubicBezTo>
                  <a:cubicBezTo>
                    <a:pt x="860044" y="670306"/>
                    <a:pt x="670306" y="860044"/>
                    <a:pt x="436372" y="860044"/>
                  </a:cubicBezTo>
                  <a:cubicBezTo>
                    <a:pt x="202438" y="860044"/>
                    <a:pt x="12700" y="670306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74" name="Path274"/>
            <p:cNvSpPr/>
            <p:nvPr/>
          </p:nvSpPr>
          <p:spPr>
            <a:xfrm>
              <a:off x="2604516" y="1988820"/>
              <a:ext cx="845820" cy="847344"/>
            </a:xfrm>
            <a:custGeom>
              <a:avLst/>
              <a:gdLst/>
              <a:ahLst/>
              <a:cxnLst/>
              <a:rect l="l" t="t" r="r" b="b"/>
              <a:pathLst>
                <a:path w="845820" h="847344">
                  <a:moveTo>
                    <a:pt x="0" y="423672"/>
                  </a:moveTo>
                  <a:cubicBezTo>
                    <a:pt x="0" y="189738"/>
                    <a:pt x="189357" y="0"/>
                    <a:pt x="422910" y="0"/>
                  </a:cubicBezTo>
                  <a:cubicBezTo>
                    <a:pt x="656463" y="0"/>
                    <a:pt x="845820" y="189738"/>
                    <a:pt x="845820" y="423672"/>
                  </a:cubicBezTo>
                  <a:cubicBezTo>
                    <a:pt x="845820" y="657606"/>
                    <a:pt x="656463" y="847344"/>
                    <a:pt x="422910" y="847344"/>
                  </a:cubicBezTo>
                  <a:cubicBezTo>
                    <a:pt x="189357" y="847344"/>
                    <a:pt x="0" y="657606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75" name="Path275"/>
            <p:cNvSpPr/>
            <p:nvPr/>
          </p:nvSpPr>
          <p:spPr>
            <a:xfrm>
              <a:off x="2591816" y="1976120"/>
              <a:ext cx="871220" cy="872744"/>
            </a:xfrm>
            <a:custGeom>
              <a:avLst/>
              <a:gdLst/>
              <a:ahLst/>
              <a:cxnLst/>
              <a:rect l="l" t="t" r="r" b="b"/>
              <a:pathLst>
                <a:path w="871220" h="872744">
                  <a:moveTo>
                    <a:pt x="12700" y="436372"/>
                  </a:moveTo>
                  <a:cubicBezTo>
                    <a:pt x="12700" y="202438"/>
                    <a:pt x="202057" y="12700"/>
                    <a:pt x="435610" y="12700"/>
                  </a:cubicBezTo>
                  <a:cubicBezTo>
                    <a:pt x="669163" y="12700"/>
                    <a:pt x="858520" y="202438"/>
                    <a:pt x="858520" y="436372"/>
                  </a:cubicBezTo>
                  <a:cubicBezTo>
                    <a:pt x="858520" y="670306"/>
                    <a:pt x="669163" y="860044"/>
                    <a:pt x="435610" y="860044"/>
                  </a:cubicBezTo>
                  <a:cubicBezTo>
                    <a:pt x="202057" y="860044"/>
                    <a:pt x="12700" y="670306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76" name="Path276"/>
            <p:cNvSpPr/>
            <p:nvPr/>
          </p:nvSpPr>
          <p:spPr>
            <a:xfrm>
              <a:off x="2752344" y="3005328"/>
              <a:ext cx="847344" cy="847344"/>
            </a:xfrm>
            <a:custGeom>
              <a:avLst/>
              <a:gdLst/>
              <a:ahLst/>
              <a:cxnLst/>
              <a:rect l="l" t="t" r="r" b="b"/>
              <a:pathLst>
                <a:path w="847344" h="847344">
                  <a:moveTo>
                    <a:pt x="0" y="423672"/>
                  </a:moveTo>
                  <a:cubicBezTo>
                    <a:pt x="0" y="189738"/>
                    <a:pt x="189738" y="0"/>
                    <a:pt x="423672" y="0"/>
                  </a:cubicBezTo>
                  <a:cubicBezTo>
                    <a:pt x="657606" y="0"/>
                    <a:pt x="847344" y="189738"/>
                    <a:pt x="847344" y="423672"/>
                  </a:cubicBezTo>
                  <a:cubicBezTo>
                    <a:pt x="847344" y="657606"/>
                    <a:pt x="657606" y="847344"/>
                    <a:pt x="423672" y="847344"/>
                  </a:cubicBezTo>
                  <a:cubicBezTo>
                    <a:pt x="189738" y="847344"/>
                    <a:pt x="0" y="657606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77" name="Path277"/>
            <p:cNvSpPr/>
            <p:nvPr/>
          </p:nvSpPr>
          <p:spPr>
            <a:xfrm>
              <a:off x="2739644" y="2992628"/>
              <a:ext cx="872744" cy="872744"/>
            </a:xfrm>
            <a:custGeom>
              <a:avLst/>
              <a:gdLst/>
              <a:ahLst/>
              <a:cxnLst/>
              <a:rect l="l" t="t" r="r" b="b"/>
              <a:pathLst>
                <a:path w="872744" h="872744">
                  <a:moveTo>
                    <a:pt x="12700" y="436372"/>
                  </a:moveTo>
                  <a:cubicBezTo>
                    <a:pt x="12700" y="202438"/>
                    <a:pt x="202438" y="12700"/>
                    <a:pt x="436372" y="12700"/>
                  </a:cubicBezTo>
                  <a:cubicBezTo>
                    <a:pt x="670306" y="12700"/>
                    <a:pt x="860044" y="202438"/>
                    <a:pt x="860044" y="436372"/>
                  </a:cubicBezTo>
                  <a:cubicBezTo>
                    <a:pt x="860044" y="670306"/>
                    <a:pt x="670306" y="860044"/>
                    <a:pt x="436372" y="860044"/>
                  </a:cubicBezTo>
                  <a:cubicBezTo>
                    <a:pt x="202438" y="860044"/>
                    <a:pt x="12700" y="670306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78" name="Path278"/>
            <p:cNvSpPr/>
            <p:nvPr/>
          </p:nvSpPr>
          <p:spPr>
            <a:xfrm>
              <a:off x="2604516" y="4021836"/>
              <a:ext cx="845820" cy="847344"/>
            </a:xfrm>
            <a:custGeom>
              <a:avLst/>
              <a:gdLst/>
              <a:ahLst/>
              <a:cxnLst/>
              <a:rect l="l" t="t" r="r" b="b"/>
              <a:pathLst>
                <a:path w="845820" h="847344">
                  <a:moveTo>
                    <a:pt x="0" y="423672"/>
                  </a:moveTo>
                  <a:cubicBezTo>
                    <a:pt x="0" y="189738"/>
                    <a:pt x="189357" y="0"/>
                    <a:pt x="422910" y="0"/>
                  </a:cubicBezTo>
                  <a:cubicBezTo>
                    <a:pt x="656463" y="0"/>
                    <a:pt x="845820" y="189738"/>
                    <a:pt x="845820" y="423672"/>
                  </a:cubicBezTo>
                  <a:cubicBezTo>
                    <a:pt x="845820" y="657606"/>
                    <a:pt x="656463" y="847344"/>
                    <a:pt x="422910" y="847344"/>
                  </a:cubicBezTo>
                  <a:cubicBezTo>
                    <a:pt x="189357" y="847344"/>
                    <a:pt x="0" y="657606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79" name="Path279"/>
            <p:cNvSpPr/>
            <p:nvPr/>
          </p:nvSpPr>
          <p:spPr>
            <a:xfrm>
              <a:off x="2591816" y="4009136"/>
              <a:ext cx="871220" cy="872744"/>
            </a:xfrm>
            <a:custGeom>
              <a:avLst/>
              <a:gdLst/>
              <a:ahLst/>
              <a:cxnLst/>
              <a:rect l="l" t="t" r="r" b="b"/>
              <a:pathLst>
                <a:path w="871220" h="872744">
                  <a:moveTo>
                    <a:pt x="12700" y="436372"/>
                  </a:moveTo>
                  <a:cubicBezTo>
                    <a:pt x="12700" y="202438"/>
                    <a:pt x="202057" y="12700"/>
                    <a:pt x="435610" y="12700"/>
                  </a:cubicBezTo>
                  <a:cubicBezTo>
                    <a:pt x="669163" y="12700"/>
                    <a:pt x="858520" y="202438"/>
                    <a:pt x="858520" y="436372"/>
                  </a:cubicBezTo>
                  <a:cubicBezTo>
                    <a:pt x="858520" y="670306"/>
                    <a:pt x="669163" y="860044"/>
                    <a:pt x="435610" y="860044"/>
                  </a:cubicBezTo>
                  <a:cubicBezTo>
                    <a:pt x="202057" y="860044"/>
                    <a:pt x="12700" y="670306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80" name="Path280"/>
            <p:cNvSpPr/>
            <p:nvPr/>
          </p:nvSpPr>
          <p:spPr>
            <a:xfrm>
              <a:off x="2118360" y="5036820"/>
              <a:ext cx="847344" cy="847344"/>
            </a:xfrm>
            <a:custGeom>
              <a:avLst/>
              <a:gdLst/>
              <a:ahLst/>
              <a:cxnLst/>
              <a:rect l="l" t="t" r="r" b="b"/>
              <a:pathLst>
                <a:path w="847344" h="847344">
                  <a:moveTo>
                    <a:pt x="0" y="423672"/>
                  </a:moveTo>
                  <a:cubicBezTo>
                    <a:pt x="0" y="189738"/>
                    <a:pt x="189738" y="0"/>
                    <a:pt x="423672" y="0"/>
                  </a:cubicBezTo>
                  <a:cubicBezTo>
                    <a:pt x="657606" y="0"/>
                    <a:pt x="847344" y="189738"/>
                    <a:pt x="847344" y="423672"/>
                  </a:cubicBezTo>
                  <a:cubicBezTo>
                    <a:pt x="847344" y="657657"/>
                    <a:pt x="657606" y="847344"/>
                    <a:pt x="423672" y="847344"/>
                  </a:cubicBezTo>
                  <a:cubicBezTo>
                    <a:pt x="189738" y="847344"/>
                    <a:pt x="0" y="657657"/>
                    <a:pt x="0" y="42367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81" name="Path281"/>
            <p:cNvSpPr/>
            <p:nvPr/>
          </p:nvSpPr>
          <p:spPr>
            <a:xfrm>
              <a:off x="2105660" y="5024120"/>
              <a:ext cx="872744" cy="872744"/>
            </a:xfrm>
            <a:custGeom>
              <a:avLst/>
              <a:gdLst/>
              <a:ahLst/>
              <a:cxnLst/>
              <a:rect l="l" t="t" r="r" b="b"/>
              <a:pathLst>
                <a:path w="872744" h="872744">
                  <a:moveTo>
                    <a:pt x="12700" y="436372"/>
                  </a:moveTo>
                  <a:cubicBezTo>
                    <a:pt x="12700" y="202438"/>
                    <a:pt x="202438" y="12700"/>
                    <a:pt x="436372" y="12700"/>
                  </a:cubicBezTo>
                  <a:cubicBezTo>
                    <a:pt x="670306" y="12700"/>
                    <a:pt x="860044" y="202438"/>
                    <a:pt x="860044" y="436372"/>
                  </a:cubicBezTo>
                  <a:cubicBezTo>
                    <a:pt x="860044" y="670357"/>
                    <a:pt x="670306" y="860044"/>
                    <a:pt x="436372" y="860044"/>
                  </a:cubicBezTo>
                  <a:cubicBezTo>
                    <a:pt x="202438" y="860044"/>
                    <a:pt x="12700" y="670357"/>
                    <a:pt x="12700" y="436372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282" name="Text Box282"/>
          <p:cNvSpPr txBox="1"/>
          <p:nvPr/>
        </p:nvSpPr>
        <p:spPr>
          <a:xfrm>
            <a:off x="2529332" y="1044956"/>
            <a:ext cx="7566154" cy="70358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1"/>
              </a:lnSpc>
            </a:pPr>
            <a:endParaRPr/>
          </a:p>
          <a:p>
            <a:pPr marL="550672" marR="361426" algn="l" rtl="0">
              <a:lnSpc>
                <a:spcPts val="2106"/>
              </a:lnSpc>
            </a:pP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PLCs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crucial</a:t>
            </a:r>
            <a:r>
              <a:rPr lang="en-US" altLang="zh-CN" sz="20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0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automation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communicate</a:t>
            </a:r>
            <a:r>
              <a:rPr lang="en-US" altLang="zh-CN" sz="20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field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devices.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283" name="Text Box283"/>
          <p:cNvSpPr txBox="1"/>
          <p:nvPr/>
        </p:nvSpPr>
        <p:spPr>
          <a:xfrm>
            <a:off x="3013964" y="2061464"/>
            <a:ext cx="7081520" cy="70358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8"/>
              </a:lnSpc>
            </a:pPr>
            <a:endParaRPr/>
          </a:p>
          <a:p>
            <a:pPr marL="551561" marR="193530" algn="l" rtl="0">
              <a:lnSpc>
                <a:spcPts val="2106"/>
              </a:lnSpc>
            </a:pPr>
            <a:r>
              <a:rPr lang="en-US" altLang="zh-CN" sz="20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PLC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networks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0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complex,</a:t>
            </a:r>
            <a:r>
              <a:rPr lang="en-US" altLang="zh-CN" sz="20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connecting</a:t>
            </a:r>
            <a:r>
              <a:rPr lang="en-US" altLang="zh-CN" sz="2000" spc="-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multiple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industrial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facility.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284" name="Text Box284"/>
          <p:cNvSpPr txBox="1"/>
          <p:nvPr/>
        </p:nvSpPr>
        <p:spPr>
          <a:xfrm>
            <a:off x="3163316" y="3077972"/>
            <a:ext cx="6932168" cy="702056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26"/>
              </a:lnSpc>
            </a:pPr>
            <a:endParaRPr/>
          </a:p>
          <a:p>
            <a:pPr marL="551307" marR="138602" algn="l" rtl="0">
              <a:lnSpc>
                <a:spcPts val="2106"/>
              </a:lnSpc>
            </a:pPr>
            <a:r>
              <a:rPr lang="en-US" altLang="zh-CN" sz="20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Different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PLC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architectures</a:t>
            </a:r>
            <a:r>
              <a:rPr lang="en-US" altLang="zh-CN" sz="2000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offer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flexibility</a:t>
            </a:r>
            <a:r>
              <a:rPr lang="en-US" altLang="zh-CN" sz="20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0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various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types.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285" name="Text Box285"/>
          <p:cNvSpPr txBox="1"/>
          <p:nvPr/>
        </p:nvSpPr>
        <p:spPr>
          <a:xfrm>
            <a:off x="3013964" y="4092956"/>
            <a:ext cx="7081520" cy="70358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35"/>
              </a:lnSpc>
            </a:pPr>
            <a:endParaRPr/>
          </a:p>
          <a:p>
            <a:pPr marL="551561" marR="720616" algn="l" rtl="0">
              <a:lnSpc>
                <a:spcPts val="2106"/>
              </a:lnSpc>
            </a:pPr>
            <a:r>
              <a:rPr lang="en-US" altLang="zh-CN" sz="20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Communication</a:t>
            </a:r>
            <a:r>
              <a:rPr lang="en-US" altLang="zh-CN" sz="20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networks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facilitate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exchange</a:t>
            </a:r>
            <a:r>
              <a:rPr lang="en-US" altLang="zh-CN" sz="20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PLC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networks.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286" name="Text Box286"/>
          <p:cNvSpPr txBox="1"/>
          <p:nvPr/>
        </p:nvSpPr>
        <p:spPr>
          <a:xfrm>
            <a:off x="2529332" y="5109464"/>
            <a:ext cx="7566154" cy="70358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832"/>
              </a:lnSpc>
            </a:pPr>
            <a:endParaRPr/>
          </a:p>
          <a:p>
            <a:pPr marL="550672" algn="l" rtl="0">
              <a:lnSpc>
                <a:spcPts val="2004"/>
              </a:lnSpc>
            </a:pPr>
            <a:r>
              <a:rPr lang="en-US" altLang="zh-CN" sz="20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Future</a:t>
            </a:r>
            <a:r>
              <a:rPr lang="en-US" altLang="zh-CN" sz="20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lessons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will</a:t>
            </a:r>
            <a:r>
              <a:rPr lang="en-US" altLang="zh-CN" sz="20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explore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PLC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networks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cybersecurity.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287" name="Text Box287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288" name="Text Box288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241" name="Path241"/>
          <p:cNvSpPr/>
          <p:nvPr/>
        </p:nvSpPr>
        <p:spPr>
          <a:xfrm>
            <a:off x="5113782" y="2617470"/>
            <a:ext cx="2959608" cy="1382268"/>
          </a:xfrm>
          <a:custGeom>
            <a:avLst/>
            <a:gdLst/>
            <a:ahLst/>
            <a:cxnLst/>
            <a:rect l="l" t="t" r="r" b="b"/>
            <a:pathLst>
              <a:path w="2959608" h="1382268">
                <a:moveTo>
                  <a:pt x="57150" y="1325118"/>
                </a:moveTo>
                <a:lnTo>
                  <a:pt x="2902458" y="1325118"/>
                </a:lnTo>
                <a:lnTo>
                  <a:pt x="2902458" y="57150"/>
                </a:lnTo>
                <a:lnTo>
                  <a:pt x="57150" y="57150"/>
                </a:lnTo>
                <a:lnTo>
                  <a:pt x="57150" y="132511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243" name="Path243"/>
          <p:cNvSpPr/>
          <p:nvPr/>
        </p:nvSpPr>
        <p:spPr>
          <a:xfrm>
            <a:off x="3946398" y="3153918"/>
            <a:ext cx="1170433" cy="1546860"/>
          </a:xfrm>
          <a:custGeom>
            <a:avLst/>
            <a:gdLst/>
            <a:ahLst/>
            <a:cxnLst/>
            <a:rect l="l" t="t" r="r" b="b"/>
            <a:pathLst>
              <a:path w="1170433" h="1546860">
                <a:moveTo>
                  <a:pt x="57150" y="1489710"/>
                </a:moveTo>
                <a:lnTo>
                  <a:pt x="1113282" y="1489710"/>
                </a:lnTo>
                <a:lnTo>
                  <a:pt x="1113282" y="57150"/>
                </a:lnTo>
                <a:lnTo>
                  <a:pt x="57150" y="57150"/>
                </a:lnTo>
                <a:lnTo>
                  <a:pt x="57150" y="148971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2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  <p:sp>
        <p:nvSpPr>
          <p:cNvPr id="245" name="Path245"/>
          <p:cNvSpPr/>
          <p:nvPr/>
        </p:nvSpPr>
        <p:spPr>
          <a:xfrm>
            <a:off x="9676638" y="633222"/>
            <a:ext cx="1211580" cy="1720596"/>
          </a:xfrm>
          <a:custGeom>
            <a:avLst/>
            <a:gdLst/>
            <a:ahLst/>
            <a:cxnLst/>
            <a:rect l="l" t="t" r="r" b="b"/>
            <a:pathLst>
              <a:path w="1211580" h="1720596">
                <a:moveTo>
                  <a:pt x="57150" y="1663446"/>
                </a:moveTo>
                <a:lnTo>
                  <a:pt x="1154430" y="1663446"/>
                </a:lnTo>
                <a:lnTo>
                  <a:pt x="1154430" y="57150"/>
                </a:lnTo>
                <a:lnTo>
                  <a:pt x="57150" y="57150"/>
                </a:lnTo>
                <a:lnTo>
                  <a:pt x="57150" y="166344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2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12192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ath24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49" name="Image2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pic>
        <p:nvPicPr>
          <p:cNvPr id="250" name="Image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272" y="1208532"/>
            <a:ext cx="7988808" cy="4440937"/>
          </a:xfrm>
          <a:prstGeom prst="rect">
            <a:avLst/>
          </a:prstGeom>
          <a:noFill/>
        </p:spPr>
      </p:pic>
      <p:sp>
        <p:nvSpPr>
          <p:cNvPr id="251" name="Text Box251"/>
          <p:cNvSpPr txBox="1"/>
          <p:nvPr/>
        </p:nvSpPr>
        <p:spPr>
          <a:xfrm>
            <a:off x="213360" y="3104515"/>
            <a:ext cx="3069336" cy="685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0"/>
              </a:lnSpc>
            </a:pPr>
            <a:r>
              <a:rPr lang="en-US" altLang="zh-CN" sz="5400" spc="-18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ControlNet</a:t>
            </a:r>
            <a:endParaRPr lang="en-US" altLang="zh-CN" sz="5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ath25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3" name="Path253"/>
          <p:cNvSpPr/>
          <p:nvPr/>
        </p:nvSpPr>
        <p:spPr>
          <a:xfrm>
            <a:off x="8290560" y="0"/>
            <a:ext cx="3901440" cy="6857999"/>
          </a:xfrm>
          <a:custGeom>
            <a:avLst/>
            <a:gdLst/>
            <a:ahLst/>
            <a:cxnLst/>
            <a:rect l="l" t="t" r="r" b="b"/>
            <a:pathLst>
              <a:path w="3901440" h="6857999">
                <a:moveTo>
                  <a:pt x="3901440" y="6857999"/>
                </a:moveTo>
                <a:lnTo>
                  <a:pt x="846837" y="6857999"/>
                </a:lnTo>
                <a:lnTo>
                  <a:pt x="0" y="3429000"/>
                </a:lnTo>
                <a:lnTo>
                  <a:pt x="846837" y="0"/>
                </a:lnTo>
                <a:lnTo>
                  <a:pt x="3901440" y="0"/>
                </a:lnTo>
                <a:lnTo>
                  <a:pt x="3901440" y="6857999"/>
                </a:lnTo>
                <a:close/>
              </a:path>
            </a:pathLst>
          </a:custGeom>
          <a:solidFill>
            <a:srgbClr val="00A2C3">
              <a:alpha val="100000"/>
            </a:srgbClr>
          </a:solidFill>
          <a:ln w="0" cap="sq">
            <a:solidFill>
              <a:srgbClr val="00A2C3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54" name="Image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1196340"/>
            <a:ext cx="7904988" cy="4465320"/>
          </a:xfrm>
          <a:prstGeom prst="rect">
            <a:avLst/>
          </a:prstGeom>
          <a:noFill/>
        </p:spPr>
      </p:pic>
      <p:sp>
        <p:nvSpPr>
          <p:cNvPr id="255" name="Text Box255"/>
          <p:cNvSpPr txBox="1"/>
          <p:nvPr/>
        </p:nvSpPr>
        <p:spPr>
          <a:xfrm>
            <a:off x="8738616" y="3104515"/>
            <a:ext cx="2869768" cy="685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0"/>
              </a:lnSpc>
            </a:pPr>
            <a:r>
              <a:rPr lang="en-US" altLang="zh-CN" sz="5400" spc="-8" dirty="0">
                <a:solidFill>
                  <a:srgbClr val="FFC000"/>
                </a:solidFill>
                <a:latin typeface="Calibri Light"/>
                <a:ea typeface="Calibri Light"/>
                <a:cs typeface="Calibri Light"/>
              </a:rPr>
              <a:t>DeviceNet</a:t>
            </a:r>
            <a:endParaRPr lang="en-US" altLang="zh-CN" sz="54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17929</TotalTime>
  <Words>110</Words>
  <Application>Microsoft Office PowerPoint</Application>
  <PresentationFormat>Widescreen</PresentationFormat>
  <Paragraphs>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27</cp:revision>
  <dcterms:created xsi:type="dcterms:W3CDTF">2017-10-23T09:06:44Z</dcterms:created>
  <dcterms:modified xsi:type="dcterms:W3CDTF">2026-02-12T09:09:24Z</dcterms:modified>
</cp:coreProperties>
</file>